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25" d="100"/>
          <a:sy n="25" d="100"/>
        </p:scale>
        <p:origin x="48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2201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5802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9282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4313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9324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4160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2877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0058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9573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9331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3453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39A31-2E76-4A9E-A5C4-0E52E4788F06}" type="datetimeFigureOut">
              <a:rPr lang="nn-NO" smtClean="0"/>
              <a:t>04.05.2020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5223B-199F-48F5-9381-73695DE094D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946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2052638"/>
            <a:ext cx="9144000" cy="2387600"/>
          </a:xfrm>
        </p:spPr>
        <p:txBody>
          <a:bodyPr>
            <a:noAutofit/>
          </a:bodyPr>
          <a:lstStyle/>
          <a:p>
            <a:r>
              <a:rPr lang="nb-NO" sz="8800" b="1" dirty="0" smtClean="0">
                <a:solidFill>
                  <a:schemeClr val="bg1"/>
                </a:solidFill>
              </a:rPr>
              <a:t>Parkkafeen Trondheim </a:t>
            </a:r>
            <a:endParaRPr lang="nn-NO" sz="8800" b="1" dirty="0">
              <a:solidFill>
                <a:schemeClr val="bg1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4440238"/>
            <a:ext cx="9144000" cy="1655762"/>
          </a:xfrm>
        </p:spPr>
        <p:txBody>
          <a:bodyPr>
            <a:normAutofit/>
          </a:bodyPr>
          <a:lstStyle/>
          <a:p>
            <a:r>
              <a:rPr lang="nb-NO" sz="4800" dirty="0" smtClean="0">
                <a:solidFill>
                  <a:schemeClr val="bg1"/>
                </a:solidFill>
              </a:rPr>
              <a:t>Menyer </a:t>
            </a:r>
            <a:br>
              <a:rPr lang="nb-NO" sz="4800" dirty="0" smtClean="0">
                <a:solidFill>
                  <a:schemeClr val="bg1"/>
                </a:solidFill>
              </a:rPr>
            </a:br>
            <a:r>
              <a:rPr lang="nb-NO" sz="4800" dirty="0" smtClean="0">
                <a:solidFill>
                  <a:schemeClr val="bg1"/>
                </a:solidFill>
              </a:rPr>
              <a:t>i koronatiden</a:t>
            </a:r>
            <a:endParaRPr lang="nn-NO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6600" b="1" dirty="0" smtClean="0">
                <a:solidFill>
                  <a:schemeClr val="bg1"/>
                </a:solidFill>
              </a:rPr>
              <a:t>Lunsj</a:t>
            </a:r>
            <a:endParaRPr lang="nn-NO" sz="6600" b="1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49244" y="1825625"/>
            <a:ext cx="399399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n-NO" b="1" dirty="0">
                <a:solidFill>
                  <a:schemeClr val="bg1"/>
                </a:solidFill>
              </a:rPr>
              <a:t>Karbonadesmørbrød med erter og løk</a:t>
            </a: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95,-</a:t>
            </a:r>
          </a:p>
          <a:p>
            <a:pPr marL="0" indent="0">
              <a:buNone/>
            </a:pP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b="1" dirty="0">
                <a:solidFill>
                  <a:schemeClr val="bg1"/>
                </a:solidFill>
              </a:rPr>
              <a:t>Gratinert løksuppe</a:t>
            </a: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120,-</a:t>
            </a:r>
          </a:p>
          <a:p>
            <a:pPr marL="0" indent="0">
              <a:buNone/>
            </a:pP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b="1" dirty="0">
                <a:solidFill>
                  <a:schemeClr val="bg1"/>
                </a:solidFill>
              </a:rPr>
              <a:t>Rekesmørbrød med </a:t>
            </a:r>
            <a:r>
              <a:rPr lang="nn-NO" b="1" dirty="0" err="1">
                <a:solidFill>
                  <a:schemeClr val="bg1"/>
                </a:solidFill>
              </a:rPr>
              <a:t>håndpillede</a:t>
            </a:r>
            <a:r>
              <a:rPr lang="nn-NO" b="1" dirty="0">
                <a:solidFill>
                  <a:schemeClr val="bg1"/>
                </a:solidFill>
              </a:rPr>
              <a:t> reker og egg</a:t>
            </a: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135,-</a:t>
            </a:r>
          </a:p>
          <a:p>
            <a:endParaRPr lang="nn-NO" dirty="0"/>
          </a:p>
          <a:p>
            <a:endParaRPr lang="nn-NO" dirty="0"/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6594088" y="1825625"/>
            <a:ext cx="39549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b="1" dirty="0" smtClean="0">
                <a:solidFill>
                  <a:schemeClr val="bg1"/>
                </a:solidFill>
              </a:rPr>
              <a:t>Smørbrød med røkt laks</a:t>
            </a:r>
            <a:endParaRPr lang="nn-N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 smtClean="0">
                <a:solidFill>
                  <a:schemeClr val="bg1"/>
                </a:solidFill>
              </a:rPr>
              <a:t>125,-</a:t>
            </a:r>
          </a:p>
          <a:p>
            <a:pPr marL="0" indent="0">
              <a:buNone/>
            </a:pPr>
            <a:endParaRPr lang="nn-N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b="1" dirty="0" err="1" smtClean="0">
                <a:solidFill>
                  <a:schemeClr val="bg1"/>
                </a:solidFill>
              </a:rPr>
              <a:t>Scampismørbrød</a:t>
            </a:r>
            <a:r>
              <a:rPr lang="nn-NO" b="1" dirty="0" smtClean="0">
                <a:solidFill>
                  <a:schemeClr val="bg1"/>
                </a:solidFill>
              </a:rPr>
              <a:t> med mango og vårløk</a:t>
            </a:r>
            <a:endParaRPr lang="nn-N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 smtClean="0">
                <a:solidFill>
                  <a:schemeClr val="bg1"/>
                </a:solidFill>
              </a:rPr>
              <a:t>115,-</a:t>
            </a:r>
          </a:p>
          <a:p>
            <a:pPr marL="0" indent="0">
              <a:buNone/>
            </a:pPr>
            <a:endParaRPr lang="nn-N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b="1" dirty="0" smtClean="0">
                <a:solidFill>
                  <a:schemeClr val="bg1"/>
                </a:solidFill>
              </a:rPr>
              <a:t>Salat med marinert og </a:t>
            </a:r>
            <a:r>
              <a:rPr lang="nn-NO" b="1" dirty="0" err="1" smtClean="0">
                <a:solidFill>
                  <a:schemeClr val="bg1"/>
                </a:solidFill>
              </a:rPr>
              <a:t>grillet</a:t>
            </a:r>
            <a:r>
              <a:rPr lang="nn-NO" b="1" dirty="0" smtClean="0">
                <a:solidFill>
                  <a:schemeClr val="bg1"/>
                </a:solidFill>
              </a:rPr>
              <a:t> kylling</a:t>
            </a:r>
            <a:endParaRPr lang="nn-N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 smtClean="0">
                <a:solidFill>
                  <a:schemeClr val="bg1"/>
                </a:solidFill>
              </a:rPr>
              <a:t>175,-</a:t>
            </a:r>
          </a:p>
          <a:p>
            <a:endParaRPr lang="nn-NO" dirty="0" smtClean="0"/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200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532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5400" b="1" dirty="0" smtClean="0">
                <a:solidFill>
                  <a:schemeClr val="bg1"/>
                </a:solidFill>
              </a:rPr>
              <a:t>Middag</a:t>
            </a:r>
            <a:endParaRPr lang="nn-NO" sz="5400" b="1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7044" y="1478786"/>
            <a:ext cx="267303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1600" b="1" dirty="0" err="1">
                <a:solidFill>
                  <a:schemeClr val="bg1"/>
                </a:solidFill>
              </a:rPr>
              <a:t>Samosa</a:t>
            </a:r>
            <a:endParaRPr lang="nn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dirty="0">
                <a:solidFill>
                  <a:schemeClr val="bg1"/>
                </a:solidFill>
              </a:rPr>
              <a:t>Fylt med erter, potet og løk</a:t>
            </a:r>
          </a:p>
          <a:p>
            <a:pPr marL="0" indent="0">
              <a:buNone/>
            </a:pPr>
            <a:r>
              <a:rPr lang="nn-NO" sz="1600" dirty="0">
                <a:solidFill>
                  <a:schemeClr val="bg1"/>
                </a:solidFill>
              </a:rPr>
              <a:t>69,-</a:t>
            </a:r>
          </a:p>
          <a:p>
            <a:pPr marL="0" indent="0">
              <a:buNone/>
            </a:pPr>
            <a:r>
              <a:rPr lang="nn-NO" sz="16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n-NO" sz="1600" b="1" dirty="0" err="1">
                <a:solidFill>
                  <a:schemeClr val="bg1"/>
                </a:solidFill>
              </a:rPr>
              <a:t>Papadums</a:t>
            </a:r>
            <a:endParaRPr lang="nn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dirty="0" err="1">
                <a:solidFill>
                  <a:schemeClr val="bg1"/>
                </a:solidFill>
              </a:rPr>
              <a:t>Serveres</a:t>
            </a:r>
            <a:r>
              <a:rPr lang="nn-NO" sz="1600" dirty="0">
                <a:solidFill>
                  <a:schemeClr val="bg1"/>
                </a:solidFill>
              </a:rPr>
              <a:t> med </a:t>
            </a:r>
            <a:r>
              <a:rPr lang="nn-NO" sz="1600" dirty="0" err="1">
                <a:solidFill>
                  <a:schemeClr val="bg1"/>
                </a:solidFill>
              </a:rPr>
              <a:t>raita</a:t>
            </a:r>
            <a:endParaRPr lang="nn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dirty="0">
                <a:solidFill>
                  <a:schemeClr val="bg1"/>
                </a:solidFill>
              </a:rPr>
              <a:t>49</a:t>
            </a:r>
            <a:r>
              <a:rPr lang="nn-NO" sz="1600" dirty="0" smtClean="0">
                <a:solidFill>
                  <a:schemeClr val="bg1"/>
                </a:solidFill>
              </a:rPr>
              <a:t>,-</a:t>
            </a:r>
          </a:p>
          <a:p>
            <a:pPr marL="0" indent="0">
              <a:buNone/>
            </a:pPr>
            <a:endParaRPr lang="nb-NO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n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dirty="0" err="1" smtClean="0">
                <a:solidFill>
                  <a:schemeClr val="bg1"/>
                </a:solidFill>
              </a:rPr>
              <a:t>Naanbrød</a:t>
            </a:r>
            <a:endParaRPr lang="nn-NO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dirty="0" smtClean="0">
                <a:solidFill>
                  <a:schemeClr val="bg1"/>
                </a:solidFill>
              </a:rPr>
              <a:t>35,-</a:t>
            </a:r>
          </a:p>
          <a:p>
            <a:pPr marL="0" indent="0">
              <a:buNone/>
            </a:pPr>
            <a:endParaRPr lang="nn-NO" sz="1900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3881099" y="1478786"/>
            <a:ext cx="40460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4000" b="1" dirty="0" smtClean="0">
                <a:solidFill>
                  <a:schemeClr val="bg1"/>
                </a:solidFill>
              </a:rPr>
              <a:t>Marinert kylling </a:t>
            </a:r>
            <a:endParaRPr lang="nn-NO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4000" dirty="0" smtClean="0">
                <a:solidFill>
                  <a:schemeClr val="bg1"/>
                </a:solidFill>
              </a:rPr>
              <a:t>stekt i </a:t>
            </a:r>
            <a:r>
              <a:rPr lang="nn-NO" sz="4000" dirty="0" err="1" smtClean="0">
                <a:solidFill>
                  <a:schemeClr val="bg1"/>
                </a:solidFill>
              </a:rPr>
              <a:t>tandoorovn</a:t>
            </a:r>
            <a:r>
              <a:rPr lang="nn-NO" sz="4000" dirty="0" smtClean="0">
                <a:solidFill>
                  <a:schemeClr val="bg1"/>
                </a:solidFill>
              </a:rPr>
              <a:t>, </a:t>
            </a:r>
            <a:r>
              <a:rPr lang="nn-NO" sz="4000" dirty="0" err="1" smtClean="0">
                <a:solidFill>
                  <a:schemeClr val="bg1"/>
                </a:solidFill>
              </a:rPr>
              <a:t>serveres</a:t>
            </a:r>
            <a:r>
              <a:rPr lang="nn-NO" sz="4000" dirty="0" smtClean="0">
                <a:solidFill>
                  <a:schemeClr val="bg1"/>
                </a:solidFill>
              </a:rPr>
              <a:t> med </a:t>
            </a:r>
            <a:r>
              <a:rPr lang="nn-NO" sz="4000" dirty="0" err="1" smtClean="0">
                <a:solidFill>
                  <a:schemeClr val="bg1"/>
                </a:solidFill>
              </a:rPr>
              <a:t>youghurt</a:t>
            </a:r>
            <a:r>
              <a:rPr lang="nn-NO" sz="4000" dirty="0" smtClean="0">
                <a:solidFill>
                  <a:schemeClr val="bg1"/>
                </a:solidFill>
              </a:rPr>
              <a:t>-dressing og blandingssalat.</a:t>
            </a:r>
          </a:p>
          <a:p>
            <a:pPr marL="0" indent="0">
              <a:buNone/>
            </a:pPr>
            <a:r>
              <a:rPr lang="nn-NO" sz="4000" dirty="0" smtClean="0">
                <a:solidFill>
                  <a:schemeClr val="bg1"/>
                </a:solidFill>
              </a:rPr>
              <a:t>205,-</a:t>
            </a:r>
          </a:p>
          <a:p>
            <a:pPr marL="0" indent="0">
              <a:buNone/>
            </a:pPr>
            <a:r>
              <a:rPr lang="nn-NO" sz="4000" dirty="0" smtClean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n-NO" sz="4000" b="1" dirty="0" err="1" smtClean="0">
                <a:solidFill>
                  <a:schemeClr val="bg1"/>
                </a:solidFill>
              </a:rPr>
              <a:t>Butter</a:t>
            </a:r>
            <a:r>
              <a:rPr lang="nn-NO" sz="4000" b="1" dirty="0" smtClean="0">
                <a:solidFill>
                  <a:schemeClr val="bg1"/>
                </a:solidFill>
              </a:rPr>
              <a:t> </a:t>
            </a:r>
            <a:r>
              <a:rPr lang="nn-NO" sz="4000" b="1" dirty="0" err="1" smtClean="0">
                <a:solidFill>
                  <a:schemeClr val="bg1"/>
                </a:solidFill>
              </a:rPr>
              <a:t>Chicken</a:t>
            </a:r>
            <a:endParaRPr lang="nn-NO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4000" dirty="0" err="1" smtClean="0">
                <a:solidFill>
                  <a:schemeClr val="bg1"/>
                </a:solidFill>
              </a:rPr>
              <a:t>Grillet</a:t>
            </a:r>
            <a:r>
              <a:rPr lang="nn-NO" sz="4000" dirty="0" smtClean="0">
                <a:solidFill>
                  <a:schemeClr val="bg1"/>
                </a:solidFill>
              </a:rPr>
              <a:t> kyllingfilet med fløte- og nøttesaus, </a:t>
            </a:r>
            <a:r>
              <a:rPr lang="nn-NO" sz="4000" dirty="0" err="1" smtClean="0">
                <a:solidFill>
                  <a:schemeClr val="bg1"/>
                </a:solidFill>
              </a:rPr>
              <a:t>serveres</a:t>
            </a:r>
            <a:r>
              <a:rPr lang="nn-NO" sz="4000" dirty="0" smtClean="0">
                <a:solidFill>
                  <a:schemeClr val="bg1"/>
                </a:solidFill>
              </a:rPr>
              <a:t> med blandingssalat. </a:t>
            </a:r>
          </a:p>
          <a:p>
            <a:pPr marL="0" indent="0">
              <a:buNone/>
            </a:pPr>
            <a:r>
              <a:rPr lang="nn-NO" sz="4000" dirty="0" smtClean="0">
                <a:solidFill>
                  <a:schemeClr val="bg1"/>
                </a:solidFill>
              </a:rPr>
              <a:t>205,-</a:t>
            </a:r>
          </a:p>
          <a:p>
            <a:pPr marL="0" indent="0">
              <a:buNone/>
            </a:pPr>
            <a:r>
              <a:rPr lang="nn-NO" sz="4000" dirty="0" smtClean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n-NO" sz="4000" b="1" dirty="0" err="1" smtClean="0">
                <a:solidFill>
                  <a:schemeClr val="bg1"/>
                </a:solidFill>
              </a:rPr>
              <a:t>Chili</a:t>
            </a:r>
            <a:r>
              <a:rPr lang="nn-NO" sz="4000" b="1" dirty="0" smtClean="0">
                <a:solidFill>
                  <a:schemeClr val="bg1"/>
                </a:solidFill>
              </a:rPr>
              <a:t> </a:t>
            </a:r>
            <a:r>
              <a:rPr lang="nn-NO" sz="4000" b="1" dirty="0" err="1" smtClean="0">
                <a:solidFill>
                  <a:schemeClr val="bg1"/>
                </a:solidFill>
              </a:rPr>
              <a:t>Chicken</a:t>
            </a:r>
            <a:endParaRPr lang="nn-NO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4000" dirty="0" smtClean="0">
                <a:solidFill>
                  <a:schemeClr val="bg1"/>
                </a:solidFill>
              </a:rPr>
              <a:t>Fritert kylling i </a:t>
            </a:r>
            <a:r>
              <a:rPr lang="nn-NO" sz="4000" dirty="0" err="1" smtClean="0">
                <a:solidFill>
                  <a:schemeClr val="bg1"/>
                </a:solidFill>
              </a:rPr>
              <a:t>chili-glaze</a:t>
            </a:r>
            <a:r>
              <a:rPr lang="nn-NO" sz="4000" dirty="0" smtClean="0">
                <a:solidFill>
                  <a:schemeClr val="bg1"/>
                </a:solidFill>
              </a:rPr>
              <a:t> med </a:t>
            </a:r>
            <a:r>
              <a:rPr lang="nn-NO" sz="4000" dirty="0" err="1" smtClean="0">
                <a:solidFill>
                  <a:schemeClr val="bg1"/>
                </a:solidFill>
              </a:rPr>
              <a:t>rødløk</a:t>
            </a:r>
            <a:r>
              <a:rPr lang="nn-NO" sz="4000" dirty="0" smtClean="0">
                <a:solidFill>
                  <a:schemeClr val="bg1"/>
                </a:solidFill>
              </a:rPr>
              <a:t> og paprika.</a:t>
            </a:r>
          </a:p>
          <a:p>
            <a:pPr marL="0" indent="0">
              <a:buNone/>
            </a:pPr>
            <a:r>
              <a:rPr lang="nn-NO" sz="4000" dirty="0" smtClean="0">
                <a:solidFill>
                  <a:schemeClr val="bg1"/>
                </a:solidFill>
              </a:rPr>
              <a:t>215,-</a:t>
            </a:r>
          </a:p>
          <a:p>
            <a:pPr marL="0" indent="0">
              <a:buNone/>
            </a:pPr>
            <a:r>
              <a:rPr lang="nn-NO" sz="4000" dirty="0" smtClean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8298149" y="1478786"/>
            <a:ext cx="3426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1600" b="1" dirty="0" err="1">
                <a:solidFill>
                  <a:schemeClr val="bg1"/>
                </a:solidFill>
              </a:rPr>
              <a:t>O</a:t>
            </a:r>
            <a:r>
              <a:rPr lang="nn-NO" sz="1600" b="1" dirty="0" err="1" smtClean="0">
                <a:solidFill>
                  <a:schemeClr val="bg1"/>
                </a:solidFill>
              </a:rPr>
              <a:t>ksebrisket</a:t>
            </a:r>
            <a:endParaRPr lang="nn-NO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dirty="0" smtClean="0">
                <a:solidFill>
                  <a:schemeClr val="bg1"/>
                </a:solidFill>
              </a:rPr>
              <a:t>Mørt oksekjøtt med </a:t>
            </a:r>
            <a:r>
              <a:rPr lang="nn-NO" sz="1600" dirty="0" err="1" smtClean="0">
                <a:solidFill>
                  <a:schemeClr val="bg1"/>
                </a:solidFill>
              </a:rPr>
              <a:t>spennende</a:t>
            </a:r>
            <a:r>
              <a:rPr lang="nn-NO" sz="1600" dirty="0" smtClean="0">
                <a:solidFill>
                  <a:schemeClr val="bg1"/>
                </a:solidFill>
              </a:rPr>
              <a:t>, </a:t>
            </a:r>
            <a:r>
              <a:rPr lang="nn-NO" sz="1600" dirty="0" err="1" smtClean="0">
                <a:solidFill>
                  <a:schemeClr val="bg1"/>
                </a:solidFill>
              </a:rPr>
              <a:t>krydrede</a:t>
            </a:r>
            <a:r>
              <a:rPr lang="nn-NO" sz="1600" dirty="0" smtClean="0">
                <a:solidFill>
                  <a:schemeClr val="bg1"/>
                </a:solidFill>
              </a:rPr>
              <a:t> smaker.</a:t>
            </a:r>
          </a:p>
          <a:p>
            <a:pPr marL="0" indent="0">
              <a:buNone/>
            </a:pPr>
            <a:r>
              <a:rPr lang="nn-NO" sz="1600" dirty="0" smtClean="0">
                <a:solidFill>
                  <a:schemeClr val="bg1"/>
                </a:solidFill>
              </a:rPr>
              <a:t>225,- </a:t>
            </a:r>
          </a:p>
          <a:p>
            <a:pPr marL="0" indent="0">
              <a:buNone/>
            </a:pPr>
            <a:endParaRPr lang="nn-NO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b="1" dirty="0" err="1" smtClean="0">
                <a:solidFill>
                  <a:schemeClr val="bg1"/>
                </a:solidFill>
              </a:rPr>
              <a:t>Forskank</a:t>
            </a:r>
            <a:r>
              <a:rPr lang="nn-NO" sz="1600" b="1" dirty="0" smtClean="0">
                <a:solidFill>
                  <a:schemeClr val="bg1"/>
                </a:solidFill>
              </a:rPr>
              <a:t> av lam</a:t>
            </a:r>
            <a:endParaRPr lang="nn-NO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dirty="0" smtClean="0">
                <a:solidFill>
                  <a:schemeClr val="bg1"/>
                </a:solidFill>
              </a:rPr>
              <a:t>Krydderkokte </a:t>
            </a:r>
            <a:r>
              <a:rPr lang="nn-NO" sz="1600" dirty="0" err="1" smtClean="0">
                <a:solidFill>
                  <a:schemeClr val="bg1"/>
                </a:solidFill>
              </a:rPr>
              <a:t>lammeskanker</a:t>
            </a:r>
            <a:r>
              <a:rPr lang="nn-NO" sz="1600" dirty="0" smtClean="0">
                <a:solidFill>
                  <a:schemeClr val="bg1"/>
                </a:solidFill>
              </a:rPr>
              <a:t>, </a:t>
            </a:r>
            <a:r>
              <a:rPr lang="nn-NO" sz="1600" dirty="0" err="1" smtClean="0">
                <a:solidFill>
                  <a:schemeClr val="bg1"/>
                </a:solidFill>
              </a:rPr>
              <a:t>serveres</a:t>
            </a:r>
            <a:r>
              <a:rPr lang="nn-NO" sz="1600" dirty="0" smtClean="0">
                <a:solidFill>
                  <a:schemeClr val="bg1"/>
                </a:solidFill>
              </a:rPr>
              <a:t> med </a:t>
            </a:r>
            <a:r>
              <a:rPr lang="nn-NO" sz="1600" dirty="0" err="1" smtClean="0">
                <a:solidFill>
                  <a:schemeClr val="bg1"/>
                </a:solidFill>
              </a:rPr>
              <a:t>gulrøtter</a:t>
            </a:r>
            <a:r>
              <a:rPr lang="nn-NO" sz="1600" dirty="0" smtClean="0">
                <a:solidFill>
                  <a:schemeClr val="bg1"/>
                </a:solidFill>
              </a:rPr>
              <a:t> og aspargesbønner.</a:t>
            </a:r>
          </a:p>
          <a:p>
            <a:pPr marL="0" indent="0">
              <a:buNone/>
            </a:pPr>
            <a:r>
              <a:rPr lang="nn-NO" sz="1600" dirty="0" smtClean="0">
                <a:solidFill>
                  <a:schemeClr val="bg1"/>
                </a:solidFill>
              </a:rPr>
              <a:t>215,-</a:t>
            </a:r>
          </a:p>
          <a:p>
            <a:pPr marL="0" indent="0">
              <a:buNone/>
            </a:pPr>
            <a:r>
              <a:rPr lang="nn-NO" sz="1600" dirty="0" smtClean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n-NO" sz="1600" b="1" dirty="0" smtClean="0">
                <a:solidFill>
                  <a:schemeClr val="bg1"/>
                </a:solidFill>
              </a:rPr>
              <a:t>Kongereker</a:t>
            </a:r>
            <a:endParaRPr lang="nn-NO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1600" dirty="0" err="1" smtClean="0">
                <a:solidFill>
                  <a:schemeClr val="bg1"/>
                </a:solidFill>
              </a:rPr>
              <a:t>Grillet</a:t>
            </a:r>
            <a:r>
              <a:rPr lang="nn-NO" sz="1600" dirty="0" smtClean="0">
                <a:solidFill>
                  <a:schemeClr val="bg1"/>
                </a:solidFill>
              </a:rPr>
              <a:t> kongereker marinert i mangosaus</a:t>
            </a:r>
          </a:p>
          <a:p>
            <a:pPr marL="0" indent="0">
              <a:buNone/>
            </a:pPr>
            <a:r>
              <a:rPr lang="nn-NO" sz="1600" dirty="0" smtClean="0">
                <a:solidFill>
                  <a:schemeClr val="bg1"/>
                </a:solidFill>
              </a:rPr>
              <a:t>215,- </a:t>
            </a:r>
          </a:p>
          <a:p>
            <a:pPr marL="0" indent="0">
              <a:buNone/>
            </a:pPr>
            <a:r>
              <a:rPr lang="nn-NO" sz="1600" dirty="0" smtClean="0"/>
              <a:t> </a:t>
            </a: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3881099" y="5533310"/>
            <a:ext cx="3816043" cy="593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400" dirty="0" smtClean="0">
                <a:solidFill>
                  <a:schemeClr val="bg1"/>
                </a:solidFill>
              </a:rPr>
              <a:t>Alle retter </a:t>
            </a:r>
            <a:r>
              <a:rPr lang="nn-NO" sz="2400" dirty="0" err="1" smtClean="0">
                <a:solidFill>
                  <a:schemeClr val="bg1"/>
                </a:solidFill>
              </a:rPr>
              <a:t>serveres</a:t>
            </a:r>
            <a:r>
              <a:rPr lang="nn-NO" sz="2400" dirty="0" smtClean="0">
                <a:solidFill>
                  <a:schemeClr val="bg1"/>
                </a:solidFill>
              </a:rPr>
              <a:t> med ris.</a:t>
            </a:r>
            <a:r>
              <a:rPr lang="nn-NO" dirty="0" smtClean="0">
                <a:solidFill>
                  <a:schemeClr val="bg1"/>
                </a:solidFill>
              </a:rPr>
              <a:t> 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1572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6000" b="1" dirty="0" smtClean="0">
                <a:solidFill>
                  <a:schemeClr val="bg1"/>
                </a:solidFill>
              </a:rPr>
              <a:t>Dessert</a:t>
            </a:r>
            <a:endParaRPr lang="nn-NO" sz="6000" b="1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745988" y="1690688"/>
            <a:ext cx="71906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b="1" dirty="0" smtClean="0">
                <a:solidFill>
                  <a:schemeClr val="bg1"/>
                </a:solidFill>
              </a:rPr>
              <a:t>Mango </a:t>
            </a:r>
            <a:r>
              <a:rPr lang="nn-NO" b="1" dirty="0" err="1">
                <a:solidFill>
                  <a:schemeClr val="bg1"/>
                </a:solidFill>
              </a:rPr>
              <a:t>Kulfi</a:t>
            </a: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 err="1">
                <a:solidFill>
                  <a:schemeClr val="bg1"/>
                </a:solidFill>
              </a:rPr>
              <a:t>Mangois</a:t>
            </a:r>
            <a:r>
              <a:rPr lang="nn-NO" dirty="0">
                <a:solidFill>
                  <a:schemeClr val="bg1"/>
                </a:solidFill>
              </a:rPr>
              <a:t> med kronblad av roser og pistasjnøtter</a:t>
            </a: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109,-</a:t>
            </a: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n-NO" b="1" dirty="0">
                <a:solidFill>
                  <a:schemeClr val="bg1"/>
                </a:solidFill>
              </a:rPr>
              <a:t>Mango </a:t>
            </a:r>
            <a:r>
              <a:rPr lang="nn-NO" b="1" dirty="0" err="1">
                <a:solidFill>
                  <a:schemeClr val="bg1"/>
                </a:solidFill>
              </a:rPr>
              <a:t>Lassi</a:t>
            </a: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Av ferskpresset mango</a:t>
            </a: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69,-</a:t>
            </a:r>
          </a:p>
          <a:p>
            <a:pPr marL="0" indent="0">
              <a:buNone/>
            </a:pP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1146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6000" b="1" dirty="0" smtClean="0">
                <a:solidFill>
                  <a:schemeClr val="bg1"/>
                </a:solidFill>
              </a:rPr>
              <a:t>Drikke</a:t>
            </a:r>
            <a:endParaRPr lang="nn-NO" sz="6000" b="1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785946" y="1825625"/>
            <a:ext cx="33100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Mineralvann </a:t>
            </a: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42,-</a:t>
            </a:r>
          </a:p>
          <a:p>
            <a:pPr marL="0" indent="0">
              <a:buNone/>
            </a:pPr>
            <a:r>
              <a:rPr lang="nn-NO" sz="18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n-NO" dirty="0" smtClean="0">
                <a:solidFill>
                  <a:schemeClr val="bg1"/>
                </a:solidFill>
              </a:rPr>
              <a:t>Husets </a:t>
            </a:r>
            <a:r>
              <a:rPr lang="nn-NO" dirty="0">
                <a:solidFill>
                  <a:schemeClr val="bg1"/>
                </a:solidFill>
              </a:rPr>
              <a:t>vin rød/</a:t>
            </a:r>
            <a:r>
              <a:rPr lang="nn-NO" dirty="0" err="1">
                <a:solidFill>
                  <a:schemeClr val="bg1"/>
                </a:solidFill>
              </a:rPr>
              <a:t>hvit</a:t>
            </a: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 err="1">
                <a:solidFill>
                  <a:schemeClr val="bg1"/>
                </a:solidFill>
              </a:rPr>
              <a:t>gl</a:t>
            </a:r>
            <a:r>
              <a:rPr lang="nn-NO" dirty="0">
                <a:solidFill>
                  <a:schemeClr val="bg1"/>
                </a:solidFill>
              </a:rPr>
              <a:t> 95,- flaske 450,-</a:t>
            </a:r>
          </a:p>
          <a:p>
            <a:pPr marL="0" indent="0">
              <a:buNone/>
            </a:pPr>
            <a:r>
              <a:rPr lang="nn-NO" sz="18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n-NO" dirty="0" err="1">
                <a:solidFill>
                  <a:schemeClr val="bg1"/>
                </a:solidFill>
              </a:rPr>
              <a:t>Munkholm</a:t>
            </a:r>
            <a:endParaRPr lang="nn-N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dirty="0">
                <a:solidFill>
                  <a:schemeClr val="bg1"/>
                </a:solidFill>
              </a:rPr>
              <a:t>49,-</a:t>
            </a:r>
          </a:p>
          <a:p>
            <a:endParaRPr lang="nn-NO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7302190" y="1825625"/>
            <a:ext cx="33100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n-NO" dirty="0" smtClean="0">
                <a:solidFill>
                  <a:schemeClr val="bg1"/>
                </a:solidFill>
              </a:rPr>
              <a:t>Dahls 0,5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n-NO" dirty="0" smtClean="0">
                <a:solidFill>
                  <a:schemeClr val="bg1"/>
                </a:solidFill>
              </a:rPr>
              <a:t>95,-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n-NO" sz="2400" dirty="0" smtClean="0">
                <a:solidFill>
                  <a:schemeClr val="bg1"/>
                </a:solidFill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n-NO" dirty="0" smtClean="0">
                <a:solidFill>
                  <a:schemeClr val="bg1"/>
                </a:solidFill>
              </a:rPr>
              <a:t>Kingfisher 0,33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n-NO" dirty="0" smtClean="0">
                <a:solidFill>
                  <a:schemeClr val="bg1"/>
                </a:solidFill>
              </a:rPr>
              <a:t>107,-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n-NO" sz="3200" dirty="0" smtClean="0">
                <a:solidFill>
                  <a:schemeClr val="bg1"/>
                </a:solidFill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n-NO" dirty="0" smtClean="0">
                <a:solidFill>
                  <a:schemeClr val="bg1"/>
                </a:solidFill>
              </a:rPr>
              <a:t>Bangla 0,66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n-NO" dirty="0" smtClean="0">
                <a:solidFill>
                  <a:schemeClr val="bg1"/>
                </a:solidFill>
              </a:rPr>
              <a:t>124,-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n-NO" dirty="0" smtClean="0">
                <a:solidFill>
                  <a:schemeClr val="bg1"/>
                </a:solidFill>
              </a:rPr>
              <a:t> 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1383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92</Words>
  <Application>Microsoft Office PowerPoint</Application>
  <PresentationFormat>Widescreen</PresentationFormat>
  <Paragraphs>82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Parkkafeen Trondheim </vt:lpstr>
      <vt:lpstr>Lunsj</vt:lpstr>
      <vt:lpstr>Middag</vt:lpstr>
      <vt:lpstr>Dessert</vt:lpstr>
      <vt:lpstr>Drikke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Parkkafeen Trondheim AS</dc:title>
  <dc:creator>Joar Fjellstad</dc:creator>
  <cp:lastModifiedBy>Joar Fjellstad</cp:lastModifiedBy>
  <cp:revision>14</cp:revision>
  <dcterms:created xsi:type="dcterms:W3CDTF">2020-05-04T07:33:07Z</dcterms:created>
  <dcterms:modified xsi:type="dcterms:W3CDTF">2020-05-04T16:53:26Z</dcterms:modified>
</cp:coreProperties>
</file>